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60" r:id="rId3"/>
    <p:sldId id="261" r:id="rId4"/>
    <p:sldId id="263" r:id="rId5"/>
    <p:sldId id="264" r:id="rId6"/>
    <p:sldId id="262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3" d="100"/>
          <a:sy n="93" d="100"/>
        </p:scale>
        <p:origin x="-4552" y="-1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B9E1-0001-483E-BF50-D5E6C671C366}" type="datetimeFigureOut">
              <a:rPr lang="en-US" smtClean="0"/>
              <a:t>2/20/15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FEA6CF-9999-420F-A2BB-4533D8159E9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B9E1-0001-483E-BF50-D5E6C671C366}" type="datetimeFigureOut">
              <a:rPr lang="en-US" smtClean="0"/>
              <a:t>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A6CF-9999-420F-A2BB-4533D8159E9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7FEA6CF-9999-420F-A2BB-4533D8159E9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B9E1-0001-483E-BF50-D5E6C671C366}" type="datetimeFigureOut">
              <a:rPr lang="en-US" smtClean="0"/>
              <a:t>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B9E1-0001-483E-BF50-D5E6C671C366}" type="datetimeFigureOut">
              <a:rPr lang="en-US" smtClean="0"/>
              <a:t>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7FEA6CF-9999-420F-A2BB-4533D8159E9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B9E1-0001-483E-BF50-D5E6C671C366}" type="datetimeFigureOut">
              <a:rPr lang="en-US" smtClean="0"/>
              <a:t>2/20/15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FEA6CF-9999-420F-A2BB-4533D8159E9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C99B9E1-0001-483E-BF50-D5E6C671C366}" type="datetimeFigureOut">
              <a:rPr lang="en-US" smtClean="0"/>
              <a:t>2/20/15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A6CF-9999-420F-A2BB-4533D8159E9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B9E1-0001-483E-BF50-D5E6C671C366}" type="datetimeFigureOut">
              <a:rPr lang="en-US" smtClean="0"/>
              <a:t>2/20/15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7FEA6CF-9999-420F-A2BB-4533D8159E9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B9E1-0001-483E-BF50-D5E6C671C366}" type="datetimeFigureOut">
              <a:rPr lang="en-US" smtClean="0"/>
              <a:t>2/20/15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7FEA6CF-9999-420F-A2BB-4533D8159E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B9E1-0001-483E-BF50-D5E6C671C366}" type="datetimeFigureOut">
              <a:rPr lang="en-US" smtClean="0"/>
              <a:t>2/20/15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FEA6CF-9999-420F-A2BB-4533D8159E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FEA6CF-9999-420F-A2BB-4533D8159E9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B9E1-0001-483E-BF50-D5E6C671C366}" type="datetimeFigureOut">
              <a:rPr lang="en-US" smtClean="0"/>
              <a:t>2/20/15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7FEA6CF-9999-420F-A2BB-4533D8159E9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C99B9E1-0001-483E-BF50-D5E6C671C366}" type="datetimeFigureOut">
              <a:rPr lang="en-US" smtClean="0"/>
              <a:t>2/20/15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C99B9E1-0001-483E-BF50-D5E6C671C366}" type="datetimeFigureOut">
              <a:rPr lang="en-US" smtClean="0"/>
              <a:t>2/20/15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FEA6CF-9999-420F-A2BB-4533D8159E9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Gfred@kansas.edu" TargetMode="External"/><Relationship Id="rId3" Type="http://schemas.openxmlformats.org/officeDocument/2006/relationships/hyperlink" Target="mailto:Jmeek@Laverne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H. George Frederickson</a:t>
            </a:r>
          </a:p>
          <a:p>
            <a:r>
              <a:rPr lang="en-US" dirty="0" smtClean="0"/>
              <a:t>University of Kansas</a:t>
            </a:r>
          </a:p>
          <a:p>
            <a:endParaRPr lang="en-US" dirty="0"/>
          </a:p>
          <a:p>
            <a:r>
              <a:rPr lang="en-US" dirty="0" smtClean="0"/>
              <a:t>Jack W. Meek</a:t>
            </a:r>
          </a:p>
          <a:p>
            <a:r>
              <a:rPr lang="en-US" dirty="0" smtClean="0"/>
              <a:t>University of La Verne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Searching for Virtue in the City: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Bell and Her Sisters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48006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Prepared for the Bell Crisis Revisited Conference, </a:t>
            </a:r>
          </a:p>
          <a:p>
            <a:pPr algn="ctr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Chapman University, February 19, 2015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873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Bell as an echo of earlier city corruption.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municipal reform movement in the Progressive   	Era.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simultaneous emergence of municipal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	reform and the great suburbanization of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	metropolitan America.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016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for Virtue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Municipal reform and the public administration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ethics canon.   Searching for virtue.  </a:t>
            </a:r>
          </a:p>
          <a:p>
            <a:endParaRPr lang="en-US" dirty="0" smtClean="0"/>
          </a:p>
          <a:p>
            <a:r>
              <a:rPr lang="en-US" dirty="0" smtClean="0"/>
              <a:t>The details of the canon: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400" dirty="0" smtClean="0"/>
              <a:t>     The line.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Ethical management.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Ethics standards and requirements.</a:t>
            </a:r>
          </a:p>
          <a:p>
            <a:pPr marL="0" indent="0">
              <a:buNone/>
            </a:pPr>
            <a:r>
              <a:rPr lang="en-US" sz="2400" dirty="0" smtClean="0"/>
              <a:t>       Oversight and accountability.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dirty="0" smtClean="0"/>
              <a:t>The municipal reform canon as vulgar ethics.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616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in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Bell in context: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	</a:t>
            </a:r>
            <a:r>
              <a:rPr lang="en-US" sz="2400" dirty="0" smtClean="0"/>
              <a:t>broaden the scope (Bell and her sisters—   </a:t>
            </a:r>
          </a:p>
          <a:p>
            <a:pPr marL="0" indent="0">
              <a:buNone/>
            </a:pPr>
            <a:r>
              <a:rPr lang="en-US" sz="2400" dirty="0" smtClean="0"/>
              <a:t>         </a:t>
            </a:r>
            <a:r>
              <a:rPr lang="en-US" sz="2400" dirty="0"/>
              <a:t> </a:t>
            </a:r>
            <a:r>
              <a:rPr lang="en-US" sz="2400" dirty="0" smtClean="0"/>
              <a:t>         eight contiguous cities).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 	lengthen the time (2000 to 2015).   </a:t>
            </a:r>
          </a:p>
          <a:p>
            <a:r>
              <a:rPr lang="en-US" dirty="0" smtClean="0"/>
              <a:t>Two big scandals—Bell and South Gate.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Six smaller scandals.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 “counterfactual.”  pp. 15-16.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118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Oversight and Accountability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line between politics and/or policy and </a:t>
            </a:r>
          </a:p>
          <a:p>
            <a:pPr marL="0" indent="0">
              <a:buNone/>
            </a:pPr>
            <a:r>
              <a:rPr lang="en-US" dirty="0" smtClean="0"/>
              <a:t>        administration.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Ethical management.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Ethical standards and requirements.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Oversight and Accountability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Summing 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331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361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sz="2000" dirty="0" smtClean="0"/>
              <a:t>H</a:t>
            </a:r>
            <a:r>
              <a:rPr lang="en-US" sz="2000" dirty="0"/>
              <a:t>. George </a:t>
            </a:r>
            <a:r>
              <a:rPr lang="en-US" sz="2000" dirty="0" smtClean="0"/>
              <a:t>Frederickson, University </a:t>
            </a:r>
            <a:r>
              <a:rPr lang="en-US" sz="2000" dirty="0"/>
              <a:t>of Kansas</a:t>
            </a:r>
          </a:p>
          <a:p>
            <a:pPr marL="0" indent="0" algn="ctr">
              <a:buNone/>
            </a:pPr>
            <a:r>
              <a:rPr lang="en-US" sz="2000" dirty="0" smtClean="0">
                <a:hlinkClick r:id="rId2"/>
              </a:rPr>
              <a:t>Gfred@kansas.edu</a:t>
            </a:r>
            <a:endParaRPr lang="en-US" sz="2000" dirty="0" smtClean="0"/>
          </a:p>
          <a:p>
            <a:pPr marL="0" indent="0" algn="ctr">
              <a:buNone/>
            </a:pPr>
            <a:endParaRPr lang="en-US" sz="2000" dirty="0"/>
          </a:p>
          <a:p>
            <a:pPr algn="ctr"/>
            <a:r>
              <a:rPr lang="en-US" sz="2000" dirty="0"/>
              <a:t>Jack W. </a:t>
            </a:r>
            <a:r>
              <a:rPr lang="en-US" sz="2000" dirty="0" smtClean="0"/>
              <a:t>Meek, University </a:t>
            </a:r>
            <a:r>
              <a:rPr lang="en-US" sz="2000" dirty="0"/>
              <a:t>of La </a:t>
            </a:r>
            <a:r>
              <a:rPr lang="en-US" sz="2000" dirty="0" smtClean="0"/>
              <a:t>Verne</a:t>
            </a:r>
          </a:p>
          <a:p>
            <a:pPr marL="0" indent="0" algn="ctr">
              <a:buNone/>
            </a:pPr>
            <a:r>
              <a:rPr lang="en-US" sz="2000" dirty="0" smtClean="0">
                <a:hlinkClick r:id="rId3"/>
              </a:rPr>
              <a:t>Jmeek@Laverne.edu</a:t>
            </a: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858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183</TotalTime>
  <Words>169</Words>
  <Application>Microsoft Macintosh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Searching for Virtue in the City:  Bell and Her Sisters</vt:lpstr>
      <vt:lpstr>Introduction</vt:lpstr>
      <vt:lpstr>Searching for Virtue</vt:lpstr>
      <vt:lpstr>Bell in Context</vt:lpstr>
      <vt:lpstr>Oversight and Accountability</vt:lpstr>
      <vt:lpstr>Questions?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Searching for Virtue in the City:  Bell and Her Sisters</dc:title>
  <dc:creator>George Frederickson</dc:creator>
  <cp:lastModifiedBy>Microsoft Office User</cp:lastModifiedBy>
  <cp:revision>9</cp:revision>
  <dcterms:created xsi:type="dcterms:W3CDTF">2015-02-17T17:17:15Z</dcterms:created>
  <dcterms:modified xsi:type="dcterms:W3CDTF">2015-02-20T22:20:51Z</dcterms:modified>
</cp:coreProperties>
</file>